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56" r:id="rId2"/>
    <p:sldId id="257" r:id="rId3"/>
    <p:sldId id="261" r:id="rId4"/>
    <p:sldId id="263" r:id="rId5"/>
    <p:sldId id="264" r:id="rId6"/>
    <p:sldId id="266" r:id="rId7"/>
    <p:sldId id="267" r:id="rId8"/>
    <p:sldId id="262" r:id="rId9"/>
    <p:sldId id="268" r:id="rId10"/>
    <p:sldId id="269" r:id="rId11"/>
    <p:sldId id="271" r:id="rId12"/>
    <p:sldId id="265" r:id="rId13"/>
    <p:sldId id="272" r:id="rId14"/>
    <p:sldId id="279" r:id="rId15"/>
    <p:sldId id="277" r:id="rId16"/>
    <p:sldId id="273" r:id="rId17"/>
    <p:sldId id="274" r:id="rId18"/>
    <p:sldId id="275" r:id="rId19"/>
    <p:sldId id="276" r:id="rId20"/>
    <p:sldId id="280" r:id="rId21"/>
    <p:sldId id="281" r:id="rId22"/>
    <p:sldId id="28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6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7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A7DDF-1DE0-4361-9DC1-CB9A69DE417E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E1C44-B50A-485C-B986-ACB2A6F0F49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E1C44-B50A-485C-B986-ACB2A6F0F49C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3F20-3AA4-4A3F-98F2-AD53E27F7581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BB8B-E18E-475B-BE7A-B778EF33C92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3F20-3AA4-4A3F-98F2-AD53E27F7581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BB8B-E18E-475B-BE7A-B778EF33C9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3F20-3AA4-4A3F-98F2-AD53E27F7581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BB8B-E18E-475B-BE7A-B778EF33C92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3F20-3AA4-4A3F-98F2-AD53E27F7581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BB8B-E18E-475B-BE7A-B778EF33C9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3F20-3AA4-4A3F-98F2-AD53E27F7581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BB8B-E18E-475B-BE7A-B778EF33C9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3F20-3AA4-4A3F-98F2-AD53E27F7581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BB8B-E18E-475B-BE7A-B778EF33C9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3F20-3AA4-4A3F-98F2-AD53E27F7581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BB8B-E18E-475B-BE7A-B778EF33C9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3F20-3AA4-4A3F-98F2-AD53E27F7581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BB8B-E18E-475B-BE7A-B778EF33C9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3F20-3AA4-4A3F-98F2-AD53E27F7581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FEEBB8B-E18E-475B-BE7A-B778EF33C92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3F20-3AA4-4A3F-98F2-AD53E27F7581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BB8B-E18E-475B-BE7A-B778EF33C9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3F20-3AA4-4A3F-98F2-AD53E27F7581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BB8B-E18E-475B-BE7A-B778EF33C9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143F20-3AA4-4A3F-98F2-AD53E27F7581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FEEBB8B-E18E-475B-BE7A-B778EF33C924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Генрих </a:t>
            </a:r>
            <a:r>
              <a:rPr lang="en-US" sz="4800" dirty="0" smtClean="0"/>
              <a:t>II</a:t>
            </a:r>
            <a:endParaRPr lang="ru-RU" sz="4800" dirty="0"/>
          </a:p>
        </p:txBody>
      </p:sp>
      <p:pic>
        <p:nvPicPr>
          <p:cNvPr id="2050" name="Picture 2" descr="C:\Users\Татьяна\Desktop\61baf9103d9bb450538269709e74b8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90488"/>
            <a:ext cx="4929222" cy="6677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Татьяна\Desktop\i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 bwMode="auto">
          <a:xfrm>
            <a:off x="428596" y="428604"/>
            <a:ext cx="4143404" cy="5932509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/>
              <a:t>Екатерина Медичи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800" dirty="0" smtClean="0"/>
              <a:t>   </a:t>
            </a:r>
            <a:r>
              <a:rPr lang="ru-RU" sz="4800" dirty="0" smtClean="0"/>
              <a:t>Карл </a:t>
            </a:r>
            <a:r>
              <a:rPr lang="en-US" sz="4800" dirty="0" smtClean="0"/>
              <a:t>IX</a:t>
            </a:r>
            <a:endParaRPr lang="ru-RU" sz="4800" dirty="0"/>
          </a:p>
        </p:txBody>
      </p:sp>
      <p:pic>
        <p:nvPicPr>
          <p:cNvPr id="6146" name="Picture 2" descr="C:\Users\Татьяна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928670"/>
            <a:ext cx="4357718" cy="51435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714876" y="2071678"/>
            <a:ext cx="4038600" cy="44348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/>
              <a:t>Генрих </a:t>
            </a:r>
            <a:r>
              <a:rPr lang="en-US" sz="4800" dirty="0" smtClean="0"/>
              <a:t>III</a:t>
            </a:r>
            <a:endParaRPr lang="ru-RU" sz="4800" dirty="0"/>
          </a:p>
        </p:txBody>
      </p:sp>
      <p:pic>
        <p:nvPicPr>
          <p:cNvPr id="7170" name="Picture 2" descr="C:\Users\Татьяна\Desktop\uc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42984"/>
            <a:ext cx="3865563" cy="4900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/>
              <a:t>Генрих </a:t>
            </a:r>
            <a:r>
              <a:rPr lang="en-US" sz="4800" dirty="0" smtClean="0"/>
              <a:t>IV</a:t>
            </a:r>
            <a:endParaRPr lang="ru-RU" sz="4800" dirty="0"/>
          </a:p>
        </p:txBody>
      </p:sp>
      <p:pic>
        <p:nvPicPr>
          <p:cNvPr id="8194" name="Picture 2" descr="C:\Users\Татьяна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857364"/>
            <a:ext cx="4000528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/>
              <a:t>Кардинал Ришелье</a:t>
            </a:r>
            <a:endParaRPr lang="ru-RU" sz="4800" dirty="0"/>
          </a:p>
        </p:txBody>
      </p:sp>
      <p:pic>
        <p:nvPicPr>
          <p:cNvPr id="11266" name="Picture 2" descr="C:\Users\Татьяна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85926"/>
            <a:ext cx="4000528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Татьяна\Desktop\0006-006-Ljudovik-XII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9600" dirty="0" smtClean="0"/>
              <a:t>     ?</a:t>
            </a:r>
            <a:endParaRPr lang="ru-RU" sz="9600" dirty="0"/>
          </a:p>
        </p:txBody>
      </p:sp>
      <p:pic>
        <p:nvPicPr>
          <p:cNvPr id="9218" name="Picture 2" descr="C:\Users\Татьяна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071678"/>
            <a:ext cx="3500462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Новое время</a:t>
            </a:r>
            <a:br>
              <a:rPr lang="ru-RU" dirty="0" smtClean="0"/>
            </a:br>
            <a:r>
              <a:rPr lang="ru-RU" dirty="0" smtClean="0"/>
              <a:t>Вторая половина</a:t>
            </a:r>
            <a:r>
              <a:rPr lang="en-US" dirty="0" smtClean="0"/>
              <a:t> XVII-XVIII</a:t>
            </a:r>
            <a:r>
              <a:rPr lang="ru-RU" dirty="0" smtClean="0"/>
              <a:t> век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7200" dirty="0" smtClean="0"/>
              <a:t>Тема урока:</a:t>
            </a:r>
          </a:p>
          <a:p>
            <a:pPr>
              <a:buNone/>
            </a:pPr>
            <a:r>
              <a:rPr lang="ru-RU" sz="5400" dirty="0" smtClean="0">
                <a:solidFill>
                  <a:srgbClr val="FF0000"/>
                </a:solidFill>
              </a:rPr>
              <a:t>Французская монархия в зените: Людовик </a:t>
            </a:r>
            <a:r>
              <a:rPr lang="en-US" sz="5400" dirty="0" smtClean="0">
                <a:solidFill>
                  <a:srgbClr val="FF0000"/>
                </a:solidFill>
              </a:rPr>
              <a:t>XIV</a:t>
            </a:r>
            <a:r>
              <a:rPr lang="ru-RU" sz="5400" dirty="0" smtClean="0">
                <a:solidFill>
                  <a:srgbClr val="FF0000"/>
                </a:solidFill>
              </a:rPr>
              <a:t> – «КОРОЛЬ-СОЛНЦЕ»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Цель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9600" dirty="0" smtClean="0"/>
              <a:t>          ?</a:t>
            </a:r>
            <a:endParaRPr lang="ru-RU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989138"/>
            <a:ext cx="8229600" cy="45307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3600" b="1" u="sng" dirty="0" smtClean="0"/>
              <a:t>   Абсолютизм</a:t>
            </a:r>
            <a:r>
              <a:rPr lang="ru-RU" sz="3600" dirty="0" smtClean="0"/>
              <a:t> </a:t>
            </a:r>
            <a:r>
              <a:rPr lang="ru-RU" sz="3600" dirty="0"/>
              <a:t>– форма централизованного государства, при которой монарх, опирающийся прежде всего на дворянство, обладает неограниченной властью, а органы сословного представительства теряют прежнее значение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5214942" y="1920085"/>
            <a:ext cx="3471858" cy="443484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Почему Людовика </a:t>
            </a:r>
            <a:r>
              <a:rPr lang="en-US" dirty="0" smtClean="0"/>
              <a:t>XIV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н</a:t>
            </a:r>
            <a:r>
              <a:rPr lang="ru-RU" dirty="0" smtClean="0"/>
              <a:t>азывали «король-солнце» ?</a:t>
            </a:r>
          </a:p>
          <a:p>
            <a:pPr>
              <a:buNone/>
            </a:pPr>
            <a:r>
              <a:rPr lang="ru-RU" dirty="0" smtClean="0"/>
              <a:t>Прочитать 1 п., ответить на вопрос</a:t>
            </a:r>
            <a:endParaRPr lang="ru-RU" dirty="0"/>
          </a:p>
        </p:txBody>
      </p:sp>
      <p:pic>
        <p:nvPicPr>
          <p:cNvPr id="10242" name="Picture 2" descr="C:\Users\Татьяна\Desktop\mezzanine_8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4929222" cy="614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643050"/>
            <a:ext cx="8229600" cy="15819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Работа по вариантам</a:t>
            </a:r>
            <a:br>
              <a:rPr lang="ru-RU" dirty="0" smtClean="0"/>
            </a:b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Назовите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положительные и отрицательные стороны внутренней и внешней политики 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3357562"/>
            <a:ext cx="4038600" cy="2997362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1. Внутренняя политика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357563"/>
            <a:ext cx="4038600" cy="2997362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2. Внешняя политика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Что </a:t>
            </a:r>
            <a:r>
              <a:rPr lang="ru-RU" dirty="0" smtClean="0"/>
              <a:t>такое классицизм?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Классицизм - стилистическое направление в европейском искусстве, важнейшей чертой которого было обращение к античному искусству как эталону и опора на традиции Высокого Возрождения.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Большое значение в эпоху классицизма приобрела драматургия, а из всех ее жанров- трагедия. От автора пьесы требовалось соблюдение правила трех единств – места, времени и действия.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Что </a:t>
            </a:r>
            <a:r>
              <a:rPr lang="ru-RU" dirty="0" smtClean="0"/>
              <a:t>такое классицизм?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Классицизм 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стилистическое направление в европейском искусстве, важнейшей чертой которого было обращение к античному искусству как эталону и опора на традиции Высокого Возрождения. </a:t>
            </a:r>
          </a:p>
        </p:txBody>
      </p:sp>
      <p:pic>
        <p:nvPicPr>
          <p:cNvPr id="30722" name="Picture 2" descr="C:\Users\Татьяна\Desktop\img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72560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C:\Users\Татьяна\Desktop\0010-010-ZHan-Ras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357322"/>
          </a:xfrm>
        </p:spPr>
        <p:txBody>
          <a:bodyPr/>
          <a:lstStyle/>
          <a:p>
            <a:r>
              <a:rPr lang="ru-RU" dirty="0" smtClean="0"/>
              <a:t>Жан Батист </a:t>
            </a:r>
            <a:r>
              <a:rPr lang="ru-RU" dirty="0" err="1" smtClean="0"/>
              <a:t>Поклен</a:t>
            </a:r>
            <a:r>
              <a:rPr lang="ru-RU" dirty="0" smtClean="0"/>
              <a:t> ( Мольер)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C:\Users\Татьяна\Desktop\i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 bwMode="auto">
          <a:xfrm>
            <a:off x="428596" y="1857364"/>
            <a:ext cx="3714775" cy="4500593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«Мещанин во дворянстве»</a:t>
            </a:r>
          </a:p>
          <a:p>
            <a:pPr>
              <a:buNone/>
            </a:pPr>
            <a:r>
              <a:rPr lang="ru-RU" sz="2400" dirty="0" smtClean="0"/>
              <a:t>« Тартюф»</a:t>
            </a:r>
          </a:p>
          <a:p>
            <a:pPr>
              <a:buNone/>
            </a:pPr>
            <a:r>
              <a:rPr lang="ru-RU" sz="2400" dirty="0" smtClean="0"/>
              <a:t>«Скупой»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           Художник французского классицизма</a:t>
            </a:r>
            <a:br>
              <a:rPr lang="ru-RU" sz="2800" dirty="0" smtClean="0"/>
            </a:br>
            <a:r>
              <a:rPr lang="ru-RU" sz="2800" dirty="0" smtClean="0"/>
              <a:t>                          Никола Пуссен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Он писал картины на мифологические и религиозные темы</a:t>
            </a:r>
            <a:endParaRPr lang="ru-RU" sz="2800" dirty="0"/>
          </a:p>
        </p:txBody>
      </p:sp>
      <p:pic>
        <p:nvPicPr>
          <p:cNvPr id="33794" name="Picture 2" descr="C:\Users\Татьяна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928803"/>
            <a:ext cx="4214842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857256"/>
          </a:xfrm>
        </p:spPr>
        <p:txBody>
          <a:bodyPr/>
          <a:lstStyle/>
          <a:p>
            <a:r>
              <a:rPr lang="ru-RU" dirty="0" smtClean="0"/>
              <a:t>        </a:t>
            </a:r>
            <a:r>
              <a:rPr lang="ru-RU" dirty="0" err="1" smtClean="0"/>
              <a:t>Танкред</a:t>
            </a:r>
            <a:r>
              <a:rPr lang="ru-RU" dirty="0" smtClean="0"/>
              <a:t> и </a:t>
            </a:r>
            <a:r>
              <a:rPr lang="ru-RU" dirty="0" err="1" smtClean="0"/>
              <a:t>Эрминия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C:\Users\Татьяна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8643998" cy="5500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Ярчайшим воплощением принципов классицизма в архитектуре стал </a:t>
            </a:r>
            <a:r>
              <a:rPr lang="ru-RU" sz="2800" i="1" dirty="0" smtClean="0">
                <a:solidFill>
                  <a:srgbClr val="FF0000"/>
                </a:solidFill>
              </a:rPr>
              <a:t>Версаль- </a:t>
            </a:r>
            <a:r>
              <a:rPr lang="ru-RU" sz="2800" i="1" dirty="0" smtClean="0">
                <a:solidFill>
                  <a:schemeClr val="accent2">
                    <a:lumMod val="50000"/>
                  </a:schemeClr>
                </a:solidFill>
              </a:rPr>
              <a:t>резиденция Людовика </a:t>
            </a:r>
            <a:r>
              <a:rPr lang="en-US" sz="2800" dirty="0" smtClean="0"/>
              <a:t>XIV</a:t>
            </a:r>
            <a:r>
              <a:rPr lang="ru-RU" sz="2800" dirty="0" smtClean="0"/>
              <a:t> под Парижем</a:t>
            </a:r>
            <a:endParaRPr lang="ru-RU" sz="2800" i="1" dirty="0">
              <a:solidFill>
                <a:srgbClr val="FF0000"/>
              </a:solidFill>
            </a:endParaRPr>
          </a:p>
        </p:txBody>
      </p:sp>
      <p:pic>
        <p:nvPicPr>
          <p:cNvPr id="35842" name="Picture 2" descr="C:\Users\Татьяна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000240"/>
            <a:ext cx="8643998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C:\Users\Татьяна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858250" cy="65008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569</TotalTime>
  <Words>230</Words>
  <Application>Microsoft Office PowerPoint</Application>
  <PresentationFormat>Экран (4:3)</PresentationFormat>
  <Paragraphs>35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Новое время Вторая половина XVII-XVIII век</vt:lpstr>
      <vt:lpstr>              Цель урока</vt:lpstr>
      <vt:lpstr>Слайд 11</vt:lpstr>
      <vt:lpstr>Слайд 12</vt:lpstr>
      <vt:lpstr>          Работа по вариантам Назовите положительные и отрицательные стороны внутренней и внешней политики </vt:lpstr>
      <vt:lpstr>     Что такое классицизм?</vt:lpstr>
      <vt:lpstr>Слайд 15</vt:lpstr>
      <vt:lpstr>     Что такое классицизм?</vt:lpstr>
      <vt:lpstr>Слайд 17</vt:lpstr>
      <vt:lpstr>Жан Батист Поклен ( Мольер)</vt:lpstr>
      <vt:lpstr>            Художник французского классицизма                           Никола Пуссен</vt:lpstr>
      <vt:lpstr>        Танкред и Эрминия</vt:lpstr>
      <vt:lpstr>Ярчайшим воплощением принципов классицизма в архитектуре стал Версаль- резиденция Людовика XIV под Парижем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Татьяна</cp:lastModifiedBy>
  <cp:revision>57</cp:revision>
  <dcterms:created xsi:type="dcterms:W3CDTF">2017-08-20T09:23:36Z</dcterms:created>
  <dcterms:modified xsi:type="dcterms:W3CDTF">2017-08-20T18:53:09Z</dcterms:modified>
</cp:coreProperties>
</file>